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2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4436-4502-4A38-9A2D-8B5B963214E9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1D5D-13A5-409A-A085-ABBCB933C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273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4436-4502-4A38-9A2D-8B5B963214E9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1D5D-13A5-409A-A085-ABBCB933C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811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4436-4502-4A38-9A2D-8B5B963214E9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1D5D-13A5-409A-A085-ABBCB933C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266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4436-4502-4A38-9A2D-8B5B963214E9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1D5D-13A5-409A-A085-ABBCB933C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993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4436-4502-4A38-9A2D-8B5B963214E9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1D5D-13A5-409A-A085-ABBCB933C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10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4436-4502-4A38-9A2D-8B5B963214E9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1D5D-13A5-409A-A085-ABBCB933C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332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4436-4502-4A38-9A2D-8B5B963214E9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1D5D-13A5-409A-A085-ABBCB933C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95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4436-4502-4A38-9A2D-8B5B963214E9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1D5D-13A5-409A-A085-ABBCB933C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430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4436-4502-4A38-9A2D-8B5B963214E9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1D5D-13A5-409A-A085-ABBCB933C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719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4436-4502-4A38-9A2D-8B5B963214E9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1D5D-13A5-409A-A085-ABBCB933C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43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4436-4502-4A38-9A2D-8B5B963214E9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1D5D-13A5-409A-A085-ABBCB933C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5014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D4436-4502-4A38-9A2D-8B5B963214E9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F1D5D-13A5-409A-A085-ABBCB933C0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169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138037F-4071-BF9D-B958-B3919060EB29}"/>
              </a:ext>
            </a:extLst>
          </p:cNvPr>
          <p:cNvSpPr/>
          <p:nvPr/>
        </p:nvSpPr>
        <p:spPr>
          <a:xfrm>
            <a:off x="127000" y="84667"/>
            <a:ext cx="5156200" cy="66802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3E57A14-C220-13FF-610A-215238E5AF62}"/>
              </a:ext>
            </a:extLst>
          </p:cNvPr>
          <p:cNvSpPr/>
          <p:nvPr/>
        </p:nvSpPr>
        <p:spPr>
          <a:xfrm>
            <a:off x="59267" y="5689600"/>
            <a:ext cx="5350933" cy="116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C2882FD4-22BE-1A27-FF19-69E692337E44}"/>
              </a:ext>
            </a:extLst>
          </p:cNvPr>
          <p:cNvSpPr/>
          <p:nvPr/>
        </p:nvSpPr>
        <p:spPr>
          <a:xfrm>
            <a:off x="5469467" y="1395974"/>
            <a:ext cx="4309533" cy="2033026"/>
          </a:xfrm>
          <a:prstGeom prst="roundRect">
            <a:avLst/>
          </a:prstGeom>
          <a:solidFill>
            <a:srgbClr val="FED6F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453B542-D68D-0100-7C89-F12318947428}"/>
              </a:ext>
            </a:extLst>
          </p:cNvPr>
          <p:cNvSpPr txBox="1"/>
          <p:nvPr/>
        </p:nvSpPr>
        <p:spPr>
          <a:xfrm>
            <a:off x="5215467" y="355600"/>
            <a:ext cx="46905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５周年限定ランチ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718BFE2-DBF3-BDA1-D5EF-2E1ED8F2F3D8}"/>
              </a:ext>
            </a:extLst>
          </p:cNvPr>
          <p:cNvSpPr txBox="1"/>
          <p:nvPr/>
        </p:nvSpPr>
        <p:spPr>
          <a:xfrm>
            <a:off x="5786966" y="1752600"/>
            <a:ext cx="44111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握り寿司１０貫と　</a:t>
            </a:r>
            <a:endParaRPr kumimoji="1"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土瓶蒸しのセット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B5E60EA-7F98-59D9-4F3D-3D00965A804B}"/>
              </a:ext>
            </a:extLst>
          </p:cNvPr>
          <p:cNvSpPr txBox="1"/>
          <p:nvPr/>
        </p:nvSpPr>
        <p:spPr>
          <a:xfrm>
            <a:off x="8094132" y="2934156"/>
            <a:ext cx="239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￥３，０００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238BBA4-A912-7178-FAE6-00DDFF3D7878}"/>
              </a:ext>
            </a:extLst>
          </p:cNvPr>
          <p:cNvSpPr txBox="1"/>
          <p:nvPr/>
        </p:nvSpPr>
        <p:spPr>
          <a:xfrm>
            <a:off x="127000" y="5790231"/>
            <a:ext cx="5342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武相草☎</a:t>
            </a:r>
            <a:r>
              <a:rPr kumimoji="1" lang="en-US" altLang="ja-JP" sz="36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0749‐27‐5666</a:t>
            </a:r>
            <a:endParaRPr kumimoji="1" lang="ja-JP" altLang="en-US" sz="36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C8C8007-1D73-BB71-E730-5EAE559BC76D}"/>
              </a:ext>
            </a:extLst>
          </p:cNvPr>
          <p:cNvSpPr txBox="1"/>
          <p:nvPr/>
        </p:nvSpPr>
        <p:spPr>
          <a:xfrm>
            <a:off x="5469467" y="3708400"/>
            <a:ext cx="43095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１１月１日～１１日まで（５日は除く）</a:t>
            </a:r>
            <a:endParaRPr kumimoji="1"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５周年の特別ランチです</a:t>
            </a:r>
            <a:endParaRPr kumimoji="1"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期間中は懐石コースとこちらのメニューのみとなります</a:t>
            </a:r>
            <a:endParaRPr kumimoji="1"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0ED7CD8-C72D-B169-F9B4-E1DBFB1FE66E}"/>
              </a:ext>
            </a:extLst>
          </p:cNvPr>
          <p:cNvSpPr txBox="1"/>
          <p:nvPr/>
        </p:nvSpPr>
        <p:spPr>
          <a:xfrm>
            <a:off x="5469467" y="5401733"/>
            <a:ext cx="4004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ご予約のお客様優先でのご案内となりますので、</a:t>
            </a:r>
            <a:endParaRPr kumimoji="1"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お早目のご予約お待ちしております</a:t>
            </a:r>
          </a:p>
        </p:txBody>
      </p:sp>
    </p:spTree>
    <p:extLst>
      <p:ext uri="{BB962C8B-B14F-4D97-AF65-F5344CB8AC3E}">
        <p14:creationId xmlns:p14="http://schemas.microsoft.com/office/powerpoint/2010/main" val="2438478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138037F-4071-BF9D-B958-B3919060EB29}"/>
              </a:ext>
            </a:extLst>
          </p:cNvPr>
          <p:cNvSpPr/>
          <p:nvPr/>
        </p:nvSpPr>
        <p:spPr>
          <a:xfrm>
            <a:off x="127000" y="84667"/>
            <a:ext cx="5156200" cy="66802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3E57A14-C220-13FF-610A-215238E5AF62}"/>
              </a:ext>
            </a:extLst>
          </p:cNvPr>
          <p:cNvSpPr/>
          <p:nvPr/>
        </p:nvSpPr>
        <p:spPr>
          <a:xfrm>
            <a:off x="59267" y="5689600"/>
            <a:ext cx="5350933" cy="116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C2882FD4-22BE-1A27-FF19-69E692337E44}"/>
              </a:ext>
            </a:extLst>
          </p:cNvPr>
          <p:cNvSpPr/>
          <p:nvPr/>
        </p:nvSpPr>
        <p:spPr>
          <a:xfrm>
            <a:off x="5469467" y="1395974"/>
            <a:ext cx="4309533" cy="2033026"/>
          </a:xfrm>
          <a:prstGeom prst="roundRect">
            <a:avLst/>
          </a:prstGeom>
          <a:solidFill>
            <a:srgbClr val="FED6F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453B542-D68D-0100-7C89-F12318947428}"/>
              </a:ext>
            </a:extLst>
          </p:cNvPr>
          <p:cNvSpPr txBox="1"/>
          <p:nvPr/>
        </p:nvSpPr>
        <p:spPr>
          <a:xfrm>
            <a:off x="5215467" y="355600"/>
            <a:ext cx="46905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５周年限定ランチ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718BFE2-DBF3-BDA1-D5EF-2E1ED8F2F3D8}"/>
              </a:ext>
            </a:extLst>
          </p:cNvPr>
          <p:cNvSpPr txBox="1"/>
          <p:nvPr/>
        </p:nvSpPr>
        <p:spPr>
          <a:xfrm>
            <a:off x="5786966" y="1752600"/>
            <a:ext cx="44111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握り寿司１０貫と　</a:t>
            </a:r>
            <a:endParaRPr kumimoji="1"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土瓶蒸しのセット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B5E60EA-7F98-59D9-4F3D-3D00965A804B}"/>
              </a:ext>
            </a:extLst>
          </p:cNvPr>
          <p:cNvSpPr txBox="1"/>
          <p:nvPr/>
        </p:nvSpPr>
        <p:spPr>
          <a:xfrm>
            <a:off x="8094132" y="2934156"/>
            <a:ext cx="2396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￥３，０００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238BBA4-A912-7178-FAE6-00DDFF3D7878}"/>
              </a:ext>
            </a:extLst>
          </p:cNvPr>
          <p:cNvSpPr txBox="1"/>
          <p:nvPr/>
        </p:nvSpPr>
        <p:spPr>
          <a:xfrm>
            <a:off x="127000" y="5790231"/>
            <a:ext cx="5342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武相草☎</a:t>
            </a:r>
            <a:r>
              <a:rPr kumimoji="1" lang="en-US" altLang="ja-JP" sz="36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0749‐27‐5666</a:t>
            </a:r>
            <a:endParaRPr kumimoji="1" lang="ja-JP" altLang="en-US" sz="36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C8C8007-1D73-BB71-E730-5EAE559BC76D}"/>
              </a:ext>
            </a:extLst>
          </p:cNvPr>
          <p:cNvSpPr txBox="1"/>
          <p:nvPr/>
        </p:nvSpPr>
        <p:spPr>
          <a:xfrm>
            <a:off x="5469467" y="3708400"/>
            <a:ext cx="43095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１１月１日～１１日まで（５日は除く）</a:t>
            </a:r>
            <a:endParaRPr kumimoji="1"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５周年の特別ランチです</a:t>
            </a:r>
            <a:endParaRPr kumimoji="1"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期間中は懐石コースとこちらのメニューのみとなります</a:t>
            </a:r>
            <a:endParaRPr kumimoji="1"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0ED7CD8-C72D-B169-F9B4-E1DBFB1FE66E}"/>
              </a:ext>
            </a:extLst>
          </p:cNvPr>
          <p:cNvSpPr txBox="1"/>
          <p:nvPr/>
        </p:nvSpPr>
        <p:spPr>
          <a:xfrm>
            <a:off x="5469467" y="5401733"/>
            <a:ext cx="4004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ご予約のお客様優先でのご案内となりますので、</a:t>
            </a:r>
            <a:endParaRPr kumimoji="1"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お早目のご予約お待ちしております</a:t>
            </a:r>
          </a:p>
        </p:txBody>
      </p:sp>
    </p:spTree>
    <p:extLst>
      <p:ext uri="{BB962C8B-B14F-4D97-AF65-F5344CB8AC3E}">
        <p14:creationId xmlns:p14="http://schemas.microsoft.com/office/powerpoint/2010/main" val="3174210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29</TotalTime>
  <Words>126</Words>
  <Application>Microsoft Office PowerPoint</Application>
  <PresentationFormat>A4 210 x 297 mm</PresentationFormat>
  <Paragraphs>22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UD デジタル 教科書体 N-B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PC-USER</dc:creator>
  <cp:lastModifiedBy>PC-USER</cp:lastModifiedBy>
  <cp:revision>2</cp:revision>
  <cp:lastPrinted>2023-10-21T03:14:27Z</cp:lastPrinted>
  <dcterms:created xsi:type="dcterms:W3CDTF">2023-10-21T01:06:23Z</dcterms:created>
  <dcterms:modified xsi:type="dcterms:W3CDTF">2023-10-21T03:15:18Z</dcterms:modified>
</cp:coreProperties>
</file>